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Now Bold" charset="1" panose="00000800000000000000"/>
      <p:regular r:id="rId15"/>
    </p:embeddedFont>
    <p:embeddedFont>
      <p:font typeface="DM Sans" charset="1" panose="00000000000000000000"/>
      <p:regular r:id="rId16"/>
    </p:embeddedFont>
    <p:embeddedFont>
      <p:font typeface="DM Sans Bol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15" Target="../media/image32.png" Type="http://schemas.openxmlformats.org/officeDocument/2006/relationships/image"/><Relationship Id="rId16" Target="../media/image33.svg" Type="http://schemas.openxmlformats.org/officeDocument/2006/relationships/image"/><Relationship Id="rId17" Target="../media/image9.png" Type="http://schemas.openxmlformats.org/officeDocument/2006/relationships/image"/><Relationship Id="rId18" Target="../media/image10.svg" Type="http://schemas.openxmlformats.org/officeDocument/2006/relationships/image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4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468585" y="870198"/>
            <a:ext cx="7303886" cy="8574278"/>
            <a:chOff x="0" y="0"/>
            <a:chExt cx="8762629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765423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765423">
                  <a:moveTo>
                    <a:pt x="8765423" y="10251440"/>
                  </a:moveTo>
                  <a:cubicBezTo>
                    <a:pt x="8765423" y="10284587"/>
                    <a:pt x="8754557" y="10286873"/>
                    <a:pt x="8726229" y="10286873"/>
                  </a:cubicBezTo>
                  <a:cubicBezTo>
                    <a:pt x="5818806" y="10286238"/>
                    <a:pt x="2911511" y="10286238"/>
                    <a:pt x="4088" y="10286238"/>
                  </a:cubicBezTo>
                  <a:cubicBezTo>
                    <a:pt x="0" y="10272395"/>
                    <a:pt x="6416" y="10259822"/>
                    <a:pt x="9391" y="10246995"/>
                  </a:cubicBezTo>
                  <a:cubicBezTo>
                    <a:pt x="137190" y="9685401"/>
                    <a:pt x="265118" y="9123934"/>
                    <a:pt x="393305" y="8562467"/>
                  </a:cubicBezTo>
                  <a:cubicBezTo>
                    <a:pt x="576078" y="7761986"/>
                    <a:pt x="759239" y="6961632"/>
                    <a:pt x="941883" y="6161151"/>
                  </a:cubicBezTo>
                  <a:cubicBezTo>
                    <a:pt x="1167471" y="5172583"/>
                    <a:pt x="1392542" y="4184015"/>
                    <a:pt x="1618001" y="3195574"/>
                  </a:cubicBezTo>
                  <a:cubicBezTo>
                    <a:pt x="1847081" y="2191385"/>
                    <a:pt x="2076292" y="1187323"/>
                    <a:pt x="2306019" y="183261"/>
                  </a:cubicBezTo>
                  <a:cubicBezTo>
                    <a:pt x="2319989" y="122174"/>
                    <a:pt x="2328914" y="59690"/>
                    <a:pt x="2351551" y="635"/>
                  </a:cubicBezTo>
                  <a:cubicBezTo>
                    <a:pt x="4476530" y="635"/>
                    <a:pt x="6601509" y="635"/>
                    <a:pt x="8726488" y="0"/>
                  </a:cubicBezTo>
                  <a:cubicBezTo>
                    <a:pt x="8755334" y="0"/>
                    <a:pt x="8765164" y="3429"/>
                    <a:pt x="8765164" y="35814"/>
                  </a:cubicBezTo>
                  <a:cubicBezTo>
                    <a:pt x="8764388" y="3441065"/>
                    <a:pt x="8764388" y="6846316"/>
                    <a:pt x="8765423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34650" t="-1" r="-41225" b="-1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1207" y="312728"/>
            <a:ext cx="3473394" cy="855323"/>
          </a:xfrm>
          <a:custGeom>
            <a:avLst/>
            <a:gdLst/>
            <a:ahLst/>
            <a:cxnLst/>
            <a:rect r="r" b="b" t="t" l="l"/>
            <a:pathLst>
              <a:path h="855323" w="3473394">
                <a:moveTo>
                  <a:pt x="0" y="0"/>
                </a:moveTo>
                <a:lnTo>
                  <a:pt x="3473393" y="0"/>
                </a:lnTo>
                <a:lnTo>
                  <a:pt x="3473393" y="855323"/>
                </a:lnTo>
                <a:lnTo>
                  <a:pt x="0" y="8553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61873" y="3709537"/>
            <a:ext cx="9206712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98"/>
              </a:lnSpc>
            </a:pPr>
            <a:r>
              <a:rPr lang="en-US" sz="9498" b="true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PROYECTO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1873" y="5147812"/>
            <a:ext cx="8115300" cy="143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98"/>
              </a:lnSpc>
            </a:pPr>
            <a:r>
              <a:rPr lang="en-US" sz="9498" b="true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BYTEMART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75527" y="4074908"/>
            <a:ext cx="2455334" cy="3780786"/>
            <a:chOff x="0" y="0"/>
            <a:chExt cx="862412" cy="13279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36871" y="4074908"/>
            <a:ext cx="2455334" cy="3780786"/>
            <a:chOff x="0" y="0"/>
            <a:chExt cx="862412" cy="13279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97005" y="4074908"/>
            <a:ext cx="2455334" cy="3780786"/>
            <a:chOff x="0" y="0"/>
            <a:chExt cx="862412" cy="1327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443212" y="4264383"/>
            <a:ext cx="2112999" cy="2104745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-825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057139" y="4074908"/>
            <a:ext cx="2455334" cy="3780786"/>
            <a:chOff x="0" y="0"/>
            <a:chExt cx="862412" cy="13279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2203346" y="4264383"/>
            <a:ext cx="2112999" cy="2104745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-8253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3775527" y="7948093"/>
            <a:ext cx="2455334" cy="260022"/>
          </a:xfrm>
          <a:custGeom>
            <a:avLst/>
            <a:gdLst/>
            <a:ahLst/>
            <a:cxnLst/>
            <a:rect r="r" b="b" t="t" l="l"/>
            <a:pathLst>
              <a:path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536871" y="7948093"/>
            <a:ext cx="2455334" cy="260022"/>
          </a:xfrm>
          <a:custGeom>
            <a:avLst/>
            <a:gdLst/>
            <a:ahLst/>
            <a:cxnLst/>
            <a:rect r="r" b="b" t="t" l="l"/>
            <a:pathLst>
              <a:path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297005" y="7948093"/>
            <a:ext cx="2455334" cy="260022"/>
          </a:xfrm>
          <a:custGeom>
            <a:avLst/>
            <a:gdLst/>
            <a:ahLst/>
            <a:cxnLst/>
            <a:rect r="r" b="b" t="t" l="l"/>
            <a:pathLst>
              <a:path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057139" y="7948093"/>
            <a:ext cx="2455334" cy="260022"/>
          </a:xfrm>
          <a:custGeom>
            <a:avLst/>
            <a:gdLst/>
            <a:ahLst/>
            <a:cxnLst/>
            <a:rect r="r" b="b" t="t" l="l"/>
            <a:pathLst>
              <a:path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3919280" y="1636188"/>
            <a:ext cx="10450651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b="true" sz="4766" strike="noStrike" u="non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NUESTRO EQUIPO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902616" y="6523041"/>
            <a:ext cx="2132116" cy="63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2137" spc="10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Karla</a:t>
            </a:r>
          </a:p>
          <a:p>
            <a:pPr algn="ctr">
              <a:lnSpc>
                <a:spcPts val="2565"/>
              </a:lnSpc>
            </a:pPr>
            <a:r>
              <a:rPr lang="en-US" sz="2137" spc="10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Martinez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070101" y="7292654"/>
            <a:ext cx="1797147" cy="485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4"/>
              </a:lnSpc>
            </a:pPr>
            <a:r>
              <a:rPr lang="en-US" sz="1603" spc="80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Responsable de comunicaciones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63960" y="6523041"/>
            <a:ext cx="2132116" cy="63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2137" spc="10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Michael</a:t>
            </a:r>
          </a:p>
          <a:p>
            <a:pPr algn="ctr">
              <a:lnSpc>
                <a:spcPts val="2565"/>
              </a:lnSpc>
            </a:pPr>
            <a:r>
              <a:rPr lang="en-US" sz="2137" spc="10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Marin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831445" y="7292654"/>
            <a:ext cx="1797147" cy="485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4"/>
              </a:lnSpc>
            </a:pPr>
            <a:r>
              <a:rPr lang="en-US" sz="1603" spc="80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Analista de negocio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740414" y="6523041"/>
            <a:ext cx="1568516" cy="63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2137" spc="10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Cristian</a:t>
            </a:r>
          </a:p>
          <a:p>
            <a:pPr algn="ctr">
              <a:lnSpc>
                <a:spcPts val="2565"/>
              </a:lnSpc>
            </a:pPr>
            <a:r>
              <a:rPr lang="en-US" sz="2137" spc="10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Ojeda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591579" y="7292654"/>
            <a:ext cx="1797147" cy="485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4"/>
              </a:lnSpc>
            </a:pPr>
            <a:r>
              <a:rPr lang="en-US" sz="1603" spc="80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Control de calidad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500548" y="6523041"/>
            <a:ext cx="1568516" cy="63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2137" spc="10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Vicente</a:t>
            </a:r>
          </a:p>
          <a:p>
            <a:pPr algn="ctr">
              <a:lnSpc>
                <a:spcPts val="2565"/>
              </a:lnSpc>
            </a:pPr>
            <a:r>
              <a:rPr lang="en-US" sz="2137" spc="10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Laguna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386233" y="7309141"/>
            <a:ext cx="1797147" cy="247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4"/>
              </a:lnSpc>
            </a:pPr>
            <a:r>
              <a:rPr lang="en-US" sz="1603" spc="80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Project lead</a:t>
            </a:r>
          </a:p>
        </p:txBody>
      </p: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3946695" y="4264383"/>
            <a:ext cx="2112999" cy="2104745"/>
            <a:chOff x="0" y="0"/>
            <a:chExt cx="6502400" cy="64770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7722" t="-6080" r="-6209" b="-8361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6708039" y="4264383"/>
            <a:ext cx="2112999" cy="2104745"/>
            <a:chOff x="0" y="0"/>
            <a:chExt cx="6502400" cy="64770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-8253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187762" y="3174046"/>
            <a:ext cx="0" cy="467629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6808719" y="4571457"/>
            <a:ext cx="4026849" cy="309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ofrecer una solución integral, que se centra en el uso de RPA, se debe incluir una plataforma web creada en Python, utilizando tecnologías como Flask y base de datos MySQL, plataforma de escritorio, integración de APIs.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226182" y="2093758"/>
            <a:ext cx="1197170" cy="1210374"/>
          </a:xfrm>
          <a:custGeom>
            <a:avLst/>
            <a:gdLst/>
            <a:ahLst/>
            <a:cxnLst/>
            <a:rect r="r" b="b" t="t" l="l"/>
            <a:pathLst>
              <a:path h="1210374" w="1197170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7172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502193" y="0"/>
            <a:ext cx="9356588" cy="10287000"/>
            <a:chOff x="0" y="0"/>
            <a:chExt cx="5775672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75671" cy="6350000"/>
            </a:xfrm>
            <a:custGeom>
              <a:avLst/>
              <a:gdLst/>
              <a:ahLst/>
              <a:cxnLst/>
              <a:rect r="r" b="b" t="t" l="l"/>
              <a:pathLst>
                <a:path h="6350000" w="5775671">
                  <a:moveTo>
                    <a:pt x="5775671" y="0"/>
                  </a:moveTo>
                  <a:lnTo>
                    <a:pt x="3503326" y="6350000"/>
                  </a:lnTo>
                  <a:lnTo>
                    <a:pt x="0" y="6350000"/>
                  </a:lnTo>
                  <a:lnTo>
                    <a:pt x="2272345" y="0"/>
                  </a:lnTo>
                  <a:lnTo>
                    <a:pt x="5775671" y="0"/>
                  </a:lnTo>
                  <a:close/>
                </a:path>
              </a:pathLst>
            </a:custGeom>
            <a:blipFill>
              <a:blip r:embed="rId7"/>
              <a:stretch>
                <a:fillRect l="-30104" t="0" r="-30104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-4192491">
            <a:off x="11379644" y="5800140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7172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698763" y="323062"/>
            <a:ext cx="6977998" cy="12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RESUMEN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18001" y="4515353"/>
            <a:ext cx="4026849" cy="3484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Debido a la creciente demanda de herramientas digitales para el manejo de información crucial para la toma de decisiones. Se optimizan los procesos operativos, para reducir errores al automatizar tareas repetitivas.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11343" y="3808957"/>
            <a:ext cx="4026849" cy="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b="true" sz="221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DESCRIPCIÓN GENERAL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08719" y="3808957"/>
            <a:ext cx="4026849" cy="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b="true" sz="221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OBJETIVOS DEL PROYECTO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8232361" y="2093758"/>
            <a:ext cx="1179564" cy="1210374"/>
          </a:xfrm>
          <a:custGeom>
            <a:avLst/>
            <a:gdLst/>
            <a:ahLst/>
            <a:cxnLst/>
            <a:rect r="r" b="b" t="t" l="l"/>
            <a:pathLst>
              <a:path h="1210374" w="1179564">
                <a:moveTo>
                  <a:pt x="0" y="0"/>
                </a:moveTo>
                <a:lnTo>
                  <a:pt x="1179565" y="0"/>
                </a:lnTo>
                <a:lnTo>
                  <a:pt x="1179565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2365" y="0"/>
            <a:ext cx="6244209" cy="10287000"/>
          </a:xfrm>
          <a:custGeom>
            <a:avLst/>
            <a:gdLst/>
            <a:ahLst/>
            <a:cxnLst/>
            <a:rect r="r" b="b" t="t" l="l"/>
            <a:pathLst>
              <a:path h="10287000" w="6244209">
                <a:moveTo>
                  <a:pt x="0" y="0"/>
                </a:moveTo>
                <a:lnTo>
                  <a:pt x="6244209" y="0"/>
                </a:lnTo>
                <a:lnTo>
                  <a:pt x="62442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9" t="0" r="-1249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520658" y="3240029"/>
            <a:ext cx="1142373" cy="114237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725261" y="3453964"/>
            <a:ext cx="733166" cy="714504"/>
          </a:xfrm>
          <a:custGeom>
            <a:avLst/>
            <a:gdLst/>
            <a:ahLst/>
            <a:cxnLst/>
            <a:rect r="r" b="b" t="t" l="l"/>
            <a:pathLst>
              <a:path h="714504" w="733166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20658" y="5182483"/>
            <a:ext cx="1142373" cy="11423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799040" y="5431446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520658" y="7125268"/>
            <a:ext cx="1142373" cy="114237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818393" y="7372606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482965" y="7696455"/>
            <a:ext cx="1686067" cy="2007223"/>
          </a:xfrm>
          <a:custGeom>
            <a:avLst/>
            <a:gdLst/>
            <a:ahLst/>
            <a:cxnLst/>
            <a:rect r="r" b="b" t="t" l="l"/>
            <a:pathLst>
              <a:path h="2007223" w="1686067">
                <a:moveTo>
                  <a:pt x="0" y="0"/>
                </a:moveTo>
                <a:lnTo>
                  <a:pt x="1686067" y="0"/>
                </a:lnTo>
                <a:lnTo>
                  <a:pt x="1686067" y="2007223"/>
                </a:lnTo>
                <a:lnTo>
                  <a:pt x="0" y="20072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437502" y="4382402"/>
            <a:ext cx="1776992" cy="1776992"/>
          </a:xfrm>
          <a:custGeom>
            <a:avLst/>
            <a:gdLst/>
            <a:ahLst/>
            <a:cxnLst/>
            <a:rect r="r" b="b" t="t" l="l"/>
            <a:pathLst>
              <a:path h="1776992" w="1776992">
                <a:moveTo>
                  <a:pt x="0" y="0"/>
                </a:moveTo>
                <a:lnTo>
                  <a:pt x="1776993" y="0"/>
                </a:lnTo>
                <a:lnTo>
                  <a:pt x="1776993" y="1776993"/>
                </a:lnTo>
                <a:lnTo>
                  <a:pt x="0" y="17769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362396" y="778203"/>
            <a:ext cx="1927204" cy="1833253"/>
          </a:xfrm>
          <a:custGeom>
            <a:avLst/>
            <a:gdLst/>
            <a:ahLst/>
            <a:cxnLst/>
            <a:rect r="r" b="b" t="t" l="l"/>
            <a:pathLst>
              <a:path h="1833253" w="1927204">
                <a:moveTo>
                  <a:pt x="0" y="0"/>
                </a:moveTo>
                <a:lnTo>
                  <a:pt x="1927205" y="0"/>
                </a:lnTo>
                <a:lnTo>
                  <a:pt x="1927205" y="1833253"/>
                </a:lnTo>
                <a:lnTo>
                  <a:pt x="0" y="183325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597011" y="1879014"/>
            <a:ext cx="9879016" cy="73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BENEFICIOS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30047" y="2933916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b="true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Crecimiento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47387" y="3562737"/>
            <a:ext cx="6015843" cy="98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30047" y="4876370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b="true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Desarrollo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47387" y="5505191"/>
            <a:ext cx="6015843" cy="98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30047" y="6819156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b="true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Innovación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47387" y="7447977"/>
            <a:ext cx="6015843" cy="98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0" y="9903890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7" y="0"/>
                </a:lnTo>
                <a:lnTo>
                  <a:pt x="2988937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179346" y="58213"/>
            <a:ext cx="14966189" cy="10228787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83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00892" y="3163099"/>
            <a:ext cx="1361602" cy="1164170"/>
          </a:xfrm>
          <a:custGeom>
            <a:avLst/>
            <a:gdLst/>
            <a:ahLst/>
            <a:cxnLst/>
            <a:rect r="r" b="b" t="t" l="l"/>
            <a:pathLst>
              <a:path h="1164170" w="1361602">
                <a:moveTo>
                  <a:pt x="0" y="0"/>
                </a:moveTo>
                <a:lnTo>
                  <a:pt x="1361602" y="0"/>
                </a:lnTo>
                <a:lnTo>
                  <a:pt x="1361602" y="1164170"/>
                </a:lnTo>
                <a:lnTo>
                  <a:pt x="0" y="11641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53097" y="5143500"/>
            <a:ext cx="8457192" cy="990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 strike="noStrike" u="non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CRONOLOGÍA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03573" y="2644044"/>
            <a:ext cx="4161751" cy="1184729"/>
            <a:chOff x="0" y="0"/>
            <a:chExt cx="2565722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6037161" y="3828773"/>
            <a:ext cx="4161751" cy="1184729"/>
            <a:chOff x="0" y="0"/>
            <a:chExt cx="2565722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67979" y="5013501"/>
            <a:ext cx="4161751" cy="1184729"/>
            <a:chOff x="0" y="0"/>
            <a:chExt cx="2565722" cy="730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6701567" y="6198230"/>
            <a:ext cx="4161751" cy="1184729"/>
            <a:chOff x="0" y="0"/>
            <a:chExt cx="2565722" cy="7303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176302" y="6172876"/>
            <a:ext cx="4372865" cy="252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5"/>
              </a:lnSpc>
            </a:pPr>
            <a:r>
              <a:rPr lang="en-US" sz="2069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Pruebas del sistema</a:t>
            </a: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algn="r">
              <a:lnSpc>
                <a:spcPts val="2855"/>
              </a:lnSpc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Funcionalidad.</a:t>
            </a:r>
          </a:p>
          <a:p>
            <a:pPr algn="r">
              <a:lnSpc>
                <a:spcPts val="2855"/>
              </a:lnSpc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Rendimiento.</a:t>
            </a:r>
          </a:p>
          <a:p>
            <a:pPr algn="r">
              <a:lnSpc>
                <a:spcPts val="2855"/>
              </a:lnSpc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Seguridad.</a:t>
            </a:r>
          </a:p>
          <a:p>
            <a:pPr algn="r">
              <a:lnSpc>
                <a:spcPts val="2855"/>
              </a:lnSpc>
            </a:pPr>
            <a:r>
              <a:rPr lang="en-US" sz="2069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Cierre:</a:t>
            </a:r>
          </a:p>
          <a:p>
            <a:pPr algn="r">
              <a:lnSpc>
                <a:spcPts val="2855"/>
              </a:lnSpc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Cierre del proyecto.</a:t>
            </a:r>
          </a:p>
          <a:p>
            <a:pPr algn="r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Marcha blanca.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519628" y="7712017"/>
            <a:ext cx="6602062" cy="6602062"/>
          </a:xfrm>
          <a:custGeom>
            <a:avLst/>
            <a:gdLst/>
            <a:ahLst/>
            <a:cxnLst/>
            <a:rect r="r" b="b" t="t" l="l"/>
            <a:pathLst>
              <a:path h="6602062" w="6602062">
                <a:moveTo>
                  <a:pt x="0" y="0"/>
                </a:moveTo>
                <a:lnTo>
                  <a:pt x="6602062" y="0"/>
                </a:lnTo>
                <a:lnTo>
                  <a:pt x="6602062" y="6602062"/>
                </a:lnTo>
                <a:lnTo>
                  <a:pt x="0" y="6602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0436461">
            <a:off x="14111851" y="-3920191"/>
            <a:ext cx="6294897" cy="6294897"/>
          </a:xfrm>
          <a:custGeom>
            <a:avLst/>
            <a:gdLst/>
            <a:ahLst/>
            <a:cxnLst/>
            <a:rect r="r" b="b" t="t" l="l"/>
            <a:pathLst>
              <a:path h="6294897" w="6294897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82076" y="399144"/>
            <a:ext cx="1367923" cy="1507353"/>
          </a:xfrm>
          <a:custGeom>
            <a:avLst/>
            <a:gdLst/>
            <a:ahLst/>
            <a:cxnLst/>
            <a:rect r="r" b="b" t="t" l="l"/>
            <a:pathLst>
              <a:path h="1507353" w="1367923">
                <a:moveTo>
                  <a:pt x="0" y="0"/>
                </a:moveTo>
                <a:lnTo>
                  <a:pt x="1367923" y="0"/>
                </a:lnTo>
                <a:lnTo>
                  <a:pt x="1367923" y="1507353"/>
                </a:lnTo>
                <a:lnTo>
                  <a:pt x="0" y="1507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122605" y="9388668"/>
            <a:ext cx="3292384" cy="172850"/>
          </a:xfrm>
          <a:custGeom>
            <a:avLst/>
            <a:gdLst/>
            <a:ahLst/>
            <a:cxnLst/>
            <a:rect r="r" b="b" t="t" l="l"/>
            <a:pathLst>
              <a:path h="172850" w="3292384">
                <a:moveTo>
                  <a:pt x="0" y="0"/>
                </a:moveTo>
                <a:lnTo>
                  <a:pt x="3292384" y="0"/>
                </a:lnTo>
                <a:lnTo>
                  <a:pt x="3292384" y="172851"/>
                </a:lnTo>
                <a:lnTo>
                  <a:pt x="0" y="172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745395" y="4078325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Septiembre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11807" y="2893597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Agosto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03448" y="2605944"/>
            <a:ext cx="4998190" cy="143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069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Planificación:</a:t>
            </a:r>
          </a:p>
          <a:p>
            <a:pPr algn="l">
              <a:lnSpc>
                <a:spcPts val="2855"/>
              </a:lnSpc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Organización del equipo.</a:t>
            </a:r>
          </a:p>
          <a:p>
            <a:pPr algn="l">
              <a:lnSpc>
                <a:spcPts val="2855"/>
              </a:lnSpc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Requerimientos generales.</a:t>
            </a:r>
          </a:p>
          <a:p>
            <a:pPr algn="l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Definición APT.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90957" y="5263054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Octubre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24545" y="6447783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Noviembre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9000" y="3805321"/>
            <a:ext cx="4490889" cy="1800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55"/>
              </a:lnSpc>
            </a:pPr>
            <a:r>
              <a:rPr lang="en-US" sz="2069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Análisis y diseño</a:t>
            </a:r>
            <a:r>
              <a:rPr lang="en-US" sz="2069">
                <a:solidFill>
                  <a:srgbClr val="0071C9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algn="r">
              <a:lnSpc>
                <a:spcPts val="2855"/>
              </a:lnSpc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Acta de constitución.</a:t>
            </a:r>
          </a:p>
          <a:p>
            <a:pPr algn="r">
              <a:lnSpc>
                <a:spcPts val="2855"/>
              </a:lnSpc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Requerimientos funcionales.</a:t>
            </a:r>
          </a:p>
          <a:p>
            <a:pPr algn="r">
              <a:lnSpc>
                <a:spcPts val="2855"/>
              </a:lnSpc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Requerimientos No funcionales.</a:t>
            </a:r>
          </a:p>
          <a:p>
            <a:pPr algn="r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Propuesta ERS.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80809" y="5003976"/>
            <a:ext cx="4998190" cy="1800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069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Desarrollo:</a:t>
            </a:r>
          </a:p>
          <a:p>
            <a:pPr algn="l">
              <a:lnSpc>
                <a:spcPts val="2855"/>
              </a:lnSpc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Desarrollo Web.</a:t>
            </a:r>
          </a:p>
          <a:p>
            <a:pPr algn="l">
              <a:lnSpc>
                <a:spcPts val="2855"/>
              </a:lnSpc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Diseño de base de datos.</a:t>
            </a:r>
          </a:p>
          <a:p>
            <a:pPr algn="l">
              <a:lnSpc>
                <a:spcPts val="2855"/>
              </a:lnSpc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Desarrollo app escritorio.</a:t>
            </a:r>
          </a:p>
          <a:p>
            <a:pPr algn="l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Desarrollo e integración de APIs.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37941" y="604778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5" y="0"/>
                </a:lnTo>
                <a:lnTo>
                  <a:pt x="9077445" y="9077444"/>
                </a:lnTo>
                <a:lnTo>
                  <a:pt x="0" y="9077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65606" y="2383865"/>
            <a:ext cx="13065179" cy="7298358"/>
            <a:chOff x="0" y="0"/>
            <a:chExt cx="3441035" cy="19222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41035" cy="1922201"/>
            </a:xfrm>
            <a:custGeom>
              <a:avLst/>
              <a:gdLst/>
              <a:ahLst/>
              <a:cxnLst/>
              <a:rect r="r" b="b" t="t" l="l"/>
              <a:pathLst>
                <a:path h="1922201" w="3441035">
                  <a:moveTo>
                    <a:pt x="30221" y="0"/>
                  </a:moveTo>
                  <a:lnTo>
                    <a:pt x="3410814" y="0"/>
                  </a:lnTo>
                  <a:cubicBezTo>
                    <a:pt x="3418829" y="0"/>
                    <a:pt x="3426516" y="3184"/>
                    <a:pt x="3432184" y="8851"/>
                  </a:cubicBezTo>
                  <a:cubicBezTo>
                    <a:pt x="3437851" y="14519"/>
                    <a:pt x="3441035" y="22206"/>
                    <a:pt x="3441035" y="30221"/>
                  </a:cubicBezTo>
                  <a:lnTo>
                    <a:pt x="3441035" y="1891981"/>
                  </a:lnTo>
                  <a:cubicBezTo>
                    <a:pt x="3441035" y="1899996"/>
                    <a:pt x="3437851" y="1907682"/>
                    <a:pt x="3432184" y="1913350"/>
                  </a:cubicBezTo>
                  <a:cubicBezTo>
                    <a:pt x="3426516" y="1919017"/>
                    <a:pt x="3418829" y="1922201"/>
                    <a:pt x="3410814" y="1922201"/>
                  </a:cubicBezTo>
                  <a:lnTo>
                    <a:pt x="30221" y="1922201"/>
                  </a:lnTo>
                  <a:cubicBezTo>
                    <a:pt x="22206" y="1922201"/>
                    <a:pt x="14519" y="1919017"/>
                    <a:pt x="8851" y="1913350"/>
                  </a:cubicBezTo>
                  <a:cubicBezTo>
                    <a:pt x="3184" y="1907682"/>
                    <a:pt x="0" y="1899996"/>
                    <a:pt x="0" y="1891981"/>
                  </a:cubicBezTo>
                  <a:lnTo>
                    <a:pt x="0" y="30221"/>
                  </a:lnTo>
                  <a:cubicBezTo>
                    <a:pt x="0" y="22206"/>
                    <a:pt x="3184" y="14519"/>
                    <a:pt x="8851" y="8851"/>
                  </a:cubicBezTo>
                  <a:cubicBezTo>
                    <a:pt x="14519" y="3184"/>
                    <a:pt x="22206" y="0"/>
                    <a:pt x="30221" y="0"/>
                  </a:cubicBez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41035" cy="1960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706406" y="2383865"/>
            <a:ext cx="10507569" cy="7092609"/>
          </a:xfrm>
          <a:custGeom>
            <a:avLst/>
            <a:gdLst/>
            <a:ahLst/>
            <a:cxnLst/>
            <a:rect r="r" b="b" t="t" l="l"/>
            <a:pathLst>
              <a:path h="7092609" w="10507569">
                <a:moveTo>
                  <a:pt x="0" y="0"/>
                </a:moveTo>
                <a:lnTo>
                  <a:pt x="10507569" y="0"/>
                </a:lnTo>
                <a:lnTo>
                  <a:pt x="10507569" y="7092609"/>
                </a:lnTo>
                <a:lnTo>
                  <a:pt x="0" y="7092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79531" y="868045"/>
            <a:ext cx="8437330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ARQUITECTURA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03852" y="1759335"/>
            <a:ext cx="7573577" cy="211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45"/>
              </a:lnSpc>
              <a:spcBef>
                <a:spcPct val="0"/>
              </a:spcBef>
            </a:pPr>
            <a:r>
              <a:rPr lang="en-US" b="true" sz="687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DEMOSTRACION DEL SISTEMA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282162" y="-2602335"/>
            <a:ext cx="5779415" cy="5779415"/>
          </a:xfrm>
          <a:custGeom>
            <a:avLst/>
            <a:gdLst/>
            <a:ahLst/>
            <a:cxnLst/>
            <a:rect r="r" b="b" t="t" l="l"/>
            <a:pathLst>
              <a:path h="5779415" w="5779415">
                <a:moveTo>
                  <a:pt x="0" y="0"/>
                </a:moveTo>
                <a:lnTo>
                  <a:pt x="5779415" y="0"/>
                </a:lnTo>
                <a:lnTo>
                  <a:pt x="5779415" y="5779415"/>
                </a:lnTo>
                <a:lnTo>
                  <a:pt x="0" y="5779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179294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7" y="0"/>
                </a:lnTo>
                <a:lnTo>
                  <a:pt x="2988937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8228187">
            <a:off x="-2345624" y="7493833"/>
            <a:ext cx="7963092" cy="2597397"/>
            <a:chOff x="0" y="0"/>
            <a:chExt cx="10617456" cy="34631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01789" cy="3301789"/>
            </a:xfrm>
            <a:custGeom>
              <a:avLst/>
              <a:gdLst/>
              <a:ahLst/>
              <a:cxnLst/>
              <a:rect r="r" b="b" t="t" l="l"/>
              <a:pathLst>
                <a:path h="3301789" w="3301789">
                  <a:moveTo>
                    <a:pt x="0" y="0"/>
                  </a:moveTo>
                  <a:lnTo>
                    <a:pt x="3301789" y="0"/>
                  </a:lnTo>
                  <a:lnTo>
                    <a:pt x="3301789" y="3301789"/>
                  </a:lnTo>
                  <a:lnTo>
                    <a:pt x="0" y="3301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660199" y="685534"/>
              <a:ext cx="3301789" cy="2616254"/>
            </a:xfrm>
            <a:custGeom>
              <a:avLst/>
              <a:gdLst/>
              <a:ahLst/>
              <a:cxnLst/>
              <a:rect r="r" b="b" t="t" l="l"/>
              <a:pathLst>
                <a:path h="2616254" w="3301789">
                  <a:moveTo>
                    <a:pt x="0" y="0"/>
                  </a:moveTo>
                  <a:lnTo>
                    <a:pt x="3301789" y="0"/>
                  </a:lnTo>
                  <a:lnTo>
                    <a:pt x="3301789" y="2616255"/>
                  </a:lnTo>
                  <a:lnTo>
                    <a:pt x="0" y="2616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315667" y="161408"/>
              <a:ext cx="3301789" cy="3301789"/>
            </a:xfrm>
            <a:custGeom>
              <a:avLst/>
              <a:gdLst/>
              <a:ahLst/>
              <a:cxnLst/>
              <a:rect r="r" b="b" t="t" l="l"/>
              <a:pathLst>
                <a:path h="3301789" w="3301789">
                  <a:moveTo>
                    <a:pt x="0" y="0"/>
                  </a:moveTo>
                  <a:lnTo>
                    <a:pt x="3301789" y="0"/>
                  </a:lnTo>
                  <a:lnTo>
                    <a:pt x="3301789" y="3301788"/>
                  </a:lnTo>
                  <a:lnTo>
                    <a:pt x="0" y="33017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8228187">
            <a:off x="-966221" y="9152785"/>
            <a:ext cx="2476341" cy="1962191"/>
          </a:xfrm>
          <a:custGeom>
            <a:avLst/>
            <a:gdLst/>
            <a:ahLst/>
            <a:cxnLst/>
            <a:rect r="r" b="b" t="t" l="l"/>
            <a:pathLst>
              <a:path h="1962191" w="2476341">
                <a:moveTo>
                  <a:pt x="0" y="0"/>
                </a:moveTo>
                <a:lnTo>
                  <a:pt x="2476342" y="0"/>
                </a:lnTo>
                <a:lnTo>
                  <a:pt x="2476342" y="1962191"/>
                </a:lnTo>
                <a:lnTo>
                  <a:pt x="0" y="19621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2620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684141" y="4641025"/>
            <a:ext cx="6919717" cy="4382488"/>
          </a:xfrm>
          <a:custGeom>
            <a:avLst/>
            <a:gdLst/>
            <a:ahLst/>
            <a:cxnLst/>
            <a:rect r="r" b="b" t="t" l="l"/>
            <a:pathLst>
              <a:path h="4382488" w="6919717">
                <a:moveTo>
                  <a:pt x="0" y="0"/>
                </a:moveTo>
                <a:lnTo>
                  <a:pt x="6919718" y="0"/>
                </a:lnTo>
                <a:lnTo>
                  <a:pt x="6919718" y="4382487"/>
                </a:lnTo>
                <a:lnTo>
                  <a:pt x="0" y="43824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6793531" y="8507224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5"/>
                </a:lnTo>
                <a:lnTo>
                  <a:pt x="0" y="570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9382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159" t="0" r="-2815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84081" y="3626250"/>
            <a:ext cx="4298021" cy="211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597"/>
              </a:lnSpc>
              <a:spcBef>
                <a:spcPct val="0"/>
              </a:spcBef>
            </a:pPr>
            <a:r>
              <a:rPr lang="en-US" b="true" sz="1383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68</a:t>
            </a:r>
            <a:r>
              <a:rPr lang="en-US" b="true" sz="13830" strike="noStrike" u="non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%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60034" y="5306654"/>
            <a:ext cx="4946116" cy="108319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60034" y="8534197"/>
            <a:ext cx="4946116" cy="1083196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284081" y="6835514"/>
            <a:ext cx="4298021" cy="211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597"/>
              </a:lnSpc>
              <a:spcBef>
                <a:spcPct val="0"/>
              </a:spcBef>
            </a:pPr>
            <a:r>
              <a:rPr lang="en-US" b="true" sz="1383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80</a:t>
            </a:r>
            <a:r>
              <a:rPr lang="en-US" b="true" sz="13830" strike="noStrike" u="non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60742" y="872486"/>
            <a:ext cx="6032992" cy="1953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28"/>
              </a:lnSpc>
              <a:spcBef>
                <a:spcPct val="0"/>
              </a:spcBef>
            </a:pPr>
            <a:r>
              <a:rPr lang="en-US" b="true" sz="635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ESTADO DEL PROYECTO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70588" y="3865604"/>
            <a:ext cx="2962397" cy="1800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Estado actual del proyecto. Tanto como en la documentación, sistema web y app escritorio.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70588" y="7074867"/>
            <a:ext cx="2962397" cy="107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Estado estimado del proyecto para la siguiente presentación.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DAGUEsjOzaM</dc:identifier>
  <dcterms:modified xsi:type="dcterms:W3CDTF">2011-08-01T06:04:30Z</dcterms:modified>
  <cp:revision>1</cp:revision>
  <dc:title>Objetivos y metas</dc:title>
</cp:coreProperties>
</file>